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Prompt Medium"/>
      <p:regular r:id="rId11"/>
    </p:embeddedFont>
    <p:embeddedFont>
      <p:font typeface="Prompt Medium"/>
      <p:regular r:id="rId12"/>
    </p:embeddedFont>
    <p:embeddedFont>
      <p:font typeface="Prompt Medium"/>
      <p:regular r:id="rId13"/>
    </p:embeddedFont>
    <p:embeddedFont>
      <p:font typeface="Prompt Medium"/>
      <p:regular r:id="rId14"/>
    </p:embeddedFont>
    <p:embeddedFont>
      <p:font typeface="Mukta Light"/>
      <p:regular r:id="rId15"/>
    </p:embeddedFont>
    <p:embeddedFont>
      <p:font typeface="Mukta Light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2-1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46942"/>
            <a:ext cx="7415927" cy="3785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Affinity Propagation: A Clustering Algorithm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5402461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Affinity Propagation is a powerful clustering algorithm that identifies clusters without requiring the number of clusters as input. It works by passing messages between data points, ultimately determining cluster centers and assignments.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7152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How Affinity Propagation Works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7910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0135" y="2904173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7910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Similarity Matrix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282077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Affinity Propagation relies on a similarity matrix that quantifies the similarity between each pair of data points.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27910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919" y="2904173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27910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Preference Values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282077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Preference values reflect how likely a data point is to become a cluster center, influencing the message passing process.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78179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6202" y="5894903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78179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Message Passing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6272808"/>
            <a:ext cx="66136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algorithm iteratively updates messages between data points, converging to a stable solution that identifies cluster centers and assigns data points to clusters.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46377"/>
            <a:ext cx="851332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Advantages and Disadvantages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492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Advantages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3899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No need to specify number of clusters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82036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Handles complex data distributions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30173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Identifies clusters of arbitrary shapes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37492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Disadvantages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623929" y="433899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Computational cost for large datasets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482036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Sensitivity to parameter settings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530173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May not always find the optimal clustering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9599" y="857964"/>
            <a:ext cx="7477601" cy="1322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Applications of Affinity Propagation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319599" y="2537341"/>
            <a:ext cx="3619857" cy="2488644"/>
          </a:xfrm>
          <a:prstGeom prst="roundRect">
            <a:avLst>
              <a:gd name="adj" fmla="val 401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65225" y="2782967"/>
            <a:ext cx="2720102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Document Clustering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565225" y="3256359"/>
            <a:ext cx="3128605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Clustering documents based on their content similarity, useful for information retrieval and document organization.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7462" y="2537341"/>
            <a:ext cx="3619857" cy="2488644"/>
          </a:xfrm>
          <a:prstGeom prst="roundRect">
            <a:avLst>
              <a:gd name="adj" fmla="val 401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3088" y="2782967"/>
            <a:ext cx="2664262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Image Segmentation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423088" y="3256359"/>
            <a:ext cx="3128605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Grouping pixels in an image based on color, texture, or other features, facilitating image analysis and object recognition.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19599" y="5263991"/>
            <a:ext cx="7477601" cy="2107644"/>
          </a:xfrm>
          <a:prstGeom prst="roundRect">
            <a:avLst>
              <a:gd name="adj" fmla="val 4744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65225" y="5509617"/>
            <a:ext cx="3077885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Biological Data Analysis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565225" y="5983010"/>
            <a:ext cx="6986349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Analyzing gene expression data, identifying groups of genes with similar expression patterns, advancing research in genomics and bioinformatics.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2024-11-17T15:58:11Z</dcterms:created>
  <dcterms:modified xsi:type="dcterms:W3CDTF">2024-11-17T15:58:11Z</dcterms:modified>
</cp:coreProperties>
</file>